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6"/>
  </p:notesMasterIdLst>
  <p:sldIdLst>
    <p:sldId id="257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670"/>
    <a:srgbClr val="2F72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AFEE8-14E4-4B83-BD7C-7820F847C5A3}" v="4" dt="2025-07-04T12:15:01.5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30" d="100"/>
          <a:sy n="30" d="100"/>
        </p:scale>
        <p:origin x="588" y="2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01/07/2026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143000"/>
            <a:ext cx="2311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273300" y="1143000"/>
            <a:ext cx="2311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95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2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1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8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1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57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05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8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9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7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15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8CF45EF-9BE1-DFFA-8539-328CB062C2BD}"/>
              </a:ext>
            </a:extLst>
          </p:cNvPr>
          <p:cNvSpPr/>
          <p:nvPr userDrawn="1"/>
        </p:nvSpPr>
        <p:spPr>
          <a:xfrm>
            <a:off x="0" y="2"/>
            <a:ext cx="32399288" cy="1017224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32000">
                <a:srgbClr val="373670"/>
              </a:gs>
              <a:gs pos="100000">
                <a:srgbClr val="2F72B9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5311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1CAE654E-D7A2-E1CA-20A3-74C517E13C7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5388" y="30760988"/>
            <a:ext cx="12153900" cy="12439650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7BEA1F8F-BF20-1916-CEB3-7A225546A0E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6833" y="2147249"/>
            <a:ext cx="9235004" cy="532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63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63864" y="4922855"/>
            <a:ext cx="13227910" cy="964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669" b="1" dirty="0" err="1">
                <a:latin typeface="Segoe UI" panose="020B0502040204020203" pitchFamily="34" charset="0"/>
                <a:cs typeface="Segoe UI" panose="020B0502040204020203" pitchFamily="34" charset="0"/>
              </a:rPr>
              <a:t>Authors</a:t>
            </a:r>
            <a:endParaRPr lang="pt-BR" sz="5669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63864" y="7012785"/>
            <a:ext cx="21418031" cy="910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315" dirty="0" err="1">
                <a:latin typeface="Segoe UI" panose="020B0502040204020203" pitchFamily="34" charset="0"/>
                <a:cs typeface="Segoe UI" panose="020B0502040204020203" pitchFamily="34" charset="0"/>
              </a:rPr>
              <a:t>Summary</a:t>
            </a:r>
            <a:endParaRPr lang="pt-BR" sz="5315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215DE1D-AD59-4273-FE07-A8C03BC9DDB3}"/>
              </a:ext>
            </a:extLst>
          </p:cNvPr>
          <p:cNvSpPr txBox="1">
            <a:spLocks/>
          </p:cNvSpPr>
          <p:nvPr/>
        </p:nvSpPr>
        <p:spPr>
          <a:xfrm>
            <a:off x="2163862" y="2824315"/>
            <a:ext cx="11271908" cy="1199622"/>
          </a:xfrm>
          <a:prstGeom prst="rect">
            <a:avLst/>
          </a:prstGeom>
        </p:spPr>
        <p:txBody>
          <a:bodyPr vert="horz" lIns="324005" tIns="162002" rIns="324005" bIns="162002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378" dirty="0">
                <a:solidFill>
                  <a:srgbClr val="36366F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PRESENTATION TITLE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82EBE1E-2AD0-5C87-ACA2-9B694EA51DA4}"/>
              </a:ext>
            </a:extLst>
          </p:cNvPr>
          <p:cNvSpPr/>
          <p:nvPr/>
        </p:nvSpPr>
        <p:spPr>
          <a:xfrm>
            <a:off x="1845305" y="2598498"/>
            <a:ext cx="318559" cy="158220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4252"/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f90fbbe571ceb388bd74596ed9e2f13b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4086dfb69b86fe14e898de9433f98086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5745D7-D3E6-43B0-845E-D182F857E0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D34BC1-CCBD-44E3-8ED6-8C54F01245A8}">
  <ds:schemaRefs>
    <ds:schemaRef ds:uri="http://schemas.microsoft.com/office/2006/metadata/properties"/>
    <ds:schemaRef ds:uri="http://schemas.microsoft.com/office/infopath/2007/PartnerControls"/>
    <ds:schemaRef ds:uri="39d22115-47c8-46f1-984e-b1c30aaab545"/>
    <ds:schemaRef ds:uri="10bbbc2f-3447-4487-a4a9-6d86901fcb00"/>
  </ds:schemaRefs>
</ds:datastoreItem>
</file>

<file path=customXml/itemProps3.xml><?xml version="1.0" encoding="utf-8"?>
<ds:datastoreItem xmlns:ds="http://schemas.openxmlformats.org/officeDocument/2006/customXml" ds:itemID="{A5356A1E-DDBA-459F-A661-529AA022C9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bbbc2f-3447-4487-a4a9-6d86901fcb00"/>
    <ds:schemaRef ds:uri="39d22115-47c8-46f1-984e-b1c30aaab5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2156</TotalTime>
  <Words>5</Words>
  <Application>Microsoft Office PowerPoint</Application>
  <PresentationFormat>Personalizar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Black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Rafael Rosas</cp:lastModifiedBy>
  <cp:revision>40</cp:revision>
  <dcterms:created xsi:type="dcterms:W3CDTF">2019-07-23T13:25:42Z</dcterms:created>
  <dcterms:modified xsi:type="dcterms:W3CDTF">2026-07-01T19:05:46Z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0x010100D88B0D9ED9357A4F9E2FC3441896706C</vt:lpwstr>
  </property>
</Properties>
</file>